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32" y="445726"/>
            <a:ext cx="4503313" cy="33080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66950" y="1076088"/>
            <a:ext cx="2343955" cy="2388330"/>
          </a:xfrm>
        </p:spPr>
        <p:txBody>
          <a:bodyPr/>
          <a:lstStyle/>
          <a:p>
            <a:r>
              <a:rPr lang="en-US" altLang="ja-JP" i="1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  Vietnam	travel</a:t>
            </a:r>
            <a:br>
              <a:rPr lang="en-US" altLang="ja-JP" i="1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</a:br>
            <a:endParaRPr kumimoji="1" lang="ja-JP" altLang="en-US" i="1" u="sng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2" y="3753738"/>
            <a:ext cx="5679583" cy="2677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928" y="3753737"/>
            <a:ext cx="5580847" cy="2677649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199" y="445726"/>
            <a:ext cx="4404576" cy="33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0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 ボードルーム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</TotalTime>
  <Words>2</Words>
  <Application>Microsoft Office PowerPoint</Application>
  <PresentationFormat>ワイド画面</PresentationFormat>
  <Paragraphs>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Arial</vt:lpstr>
      <vt:lpstr>Century Gothic</vt:lpstr>
      <vt:lpstr>Edwardian Script ITC</vt:lpstr>
      <vt:lpstr>Wingdings 3</vt:lpstr>
      <vt:lpstr>イオン ボードルーム</vt:lpstr>
      <vt:lpstr>  Vietnam travel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学生</dc:creator>
  <cp:lastModifiedBy>学生</cp:lastModifiedBy>
  <cp:revision>2</cp:revision>
  <dcterms:created xsi:type="dcterms:W3CDTF">2019-10-17T05:19:57Z</dcterms:created>
  <dcterms:modified xsi:type="dcterms:W3CDTF">2019-10-17T05:38:20Z</dcterms:modified>
</cp:coreProperties>
</file>